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1"/>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148" r:id="rId384"/>
    <p:sldId id="1149" r:id="rId385"/>
    <p:sldId id="1016" r:id="rId386"/>
    <p:sldId id="802" r:id="rId387"/>
    <p:sldId id="914" r:id="rId388"/>
    <p:sldId id="852" r:id="rId389"/>
    <p:sldId id="1015" r:id="rId390"/>
    <p:sldId id="895" r:id="rId391"/>
    <p:sldId id="896" r:id="rId392"/>
    <p:sldId id="978" r:id="rId393"/>
    <p:sldId id="686" r:id="rId394"/>
    <p:sldId id="685" r:id="rId395"/>
    <p:sldId id="957" r:id="rId396"/>
    <p:sldId id="302" r:id="rId397"/>
    <p:sldId id="303" r:id="rId398"/>
    <p:sldId id="304" r:id="rId399"/>
    <p:sldId id="1130" r:id="rId400"/>
    <p:sldId id="305" r:id="rId401"/>
    <p:sldId id="306" r:id="rId402"/>
    <p:sldId id="307" r:id="rId403"/>
    <p:sldId id="308" r:id="rId404"/>
    <p:sldId id="1131" r:id="rId405"/>
    <p:sldId id="310" r:id="rId406"/>
    <p:sldId id="1132" r:id="rId407"/>
    <p:sldId id="1133" r:id="rId408"/>
    <p:sldId id="313" r:id="rId409"/>
    <p:sldId id="1134" r:id="rId410"/>
    <p:sldId id="1135" r:id="rId411"/>
    <p:sldId id="1136" r:id="rId412"/>
    <p:sldId id="1137" r:id="rId413"/>
    <p:sldId id="1138" r:id="rId414"/>
    <p:sldId id="1139" r:id="rId415"/>
    <p:sldId id="1140" r:id="rId416"/>
    <p:sldId id="1078" r:id="rId417"/>
    <p:sldId id="1141" r:id="rId418"/>
    <p:sldId id="1142" r:id="rId419"/>
    <p:sldId id="1143" r:id="rId420"/>
    <p:sldId id="1144" r:id="rId421"/>
    <p:sldId id="1145" r:id="rId422"/>
    <p:sldId id="1146" r:id="rId423"/>
    <p:sldId id="1147" r:id="rId424"/>
    <p:sldId id="1061" r:id="rId425"/>
    <p:sldId id="1062" r:id="rId426"/>
    <p:sldId id="1063" r:id="rId427"/>
    <p:sldId id="1064" r:id="rId428"/>
    <p:sldId id="1065" r:id="rId429"/>
    <p:sldId id="1066" r:id="rId430"/>
    <p:sldId id="1067" r:id="rId431"/>
    <p:sldId id="1068" r:id="rId432"/>
    <p:sldId id="727" r:id="rId433"/>
    <p:sldId id="728" r:id="rId434"/>
    <p:sldId id="781" r:id="rId435"/>
    <p:sldId id="1007" r:id="rId436"/>
    <p:sldId id="730" r:id="rId437"/>
    <p:sldId id="1079" r:id="rId438"/>
    <p:sldId id="1080" r:id="rId439"/>
    <p:sldId id="775" r:id="rId440"/>
    <p:sldId id="734" r:id="rId441"/>
    <p:sldId id="735" r:id="rId442"/>
    <p:sldId id="738" r:id="rId443"/>
    <p:sldId id="774" r:id="rId444"/>
    <p:sldId id="737" r:id="rId445"/>
    <p:sldId id="740" r:id="rId446"/>
    <p:sldId id="968" r:id="rId447"/>
    <p:sldId id="969" r:id="rId448"/>
    <p:sldId id="1045" r:id="rId449"/>
    <p:sldId id="986" r:id="rId450"/>
    <p:sldId id="427" r:id="rId451"/>
    <p:sldId id="688" r:id="rId452"/>
    <p:sldId id="689" r:id="rId453"/>
    <p:sldId id="731" r:id="rId454"/>
    <p:sldId id="732" r:id="rId455"/>
    <p:sldId id="758" r:id="rId456"/>
    <p:sldId id="759" r:id="rId457"/>
    <p:sldId id="916" r:id="rId458"/>
    <p:sldId id="917" r:id="rId459"/>
    <p:sldId id="840" r:id="rId460"/>
    <p:sldId id="841" r:id="rId461"/>
    <p:sldId id="939" r:id="rId462"/>
    <p:sldId id="766" r:id="rId463"/>
    <p:sldId id="767" r:id="rId464"/>
    <p:sldId id="776" r:id="rId465"/>
    <p:sldId id="752" r:id="rId466"/>
    <p:sldId id="753" r:id="rId467"/>
    <p:sldId id="764" r:id="rId468"/>
    <p:sldId id="765" r:id="rId469"/>
    <p:sldId id="874" r:id="rId470"/>
    <p:sldId id="946" r:id="rId471"/>
    <p:sldId id="777" r:id="rId472"/>
    <p:sldId id="762" r:id="rId473"/>
    <p:sldId id="763" r:id="rId474"/>
    <p:sldId id="769" r:id="rId475"/>
    <p:sldId id="770" r:id="rId476"/>
    <p:sldId id="873" r:id="rId477"/>
    <p:sldId id="875" r:id="rId478"/>
    <p:sldId id="1069" r:id="rId479"/>
    <p:sldId id="943" r:id="rId480"/>
    <p:sldId id="755" r:id="rId481"/>
    <p:sldId id="754" r:id="rId482"/>
    <p:sldId id="760" r:id="rId483"/>
    <p:sldId id="952" r:id="rId484"/>
    <p:sldId id="768" r:id="rId485"/>
    <p:sldId id="761" r:id="rId486"/>
    <p:sldId id="861" r:id="rId487"/>
    <p:sldId id="862" r:id="rId488"/>
    <p:sldId id="756" r:id="rId489"/>
    <p:sldId id="771" r:id="rId490"/>
    <p:sldId id="876" r:id="rId491"/>
    <p:sldId id="877" r:id="rId492"/>
    <p:sldId id="778" r:id="rId493"/>
    <p:sldId id="779" r:id="rId494"/>
    <p:sldId id="834" r:id="rId495"/>
    <p:sldId id="780" r:id="rId496"/>
    <p:sldId id="833" r:id="rId497"/>
    <p:sldId id="783" r:id="rId498"/>
    <p:sldId id="880" r:id="rId499"/>
    <p:sldId id="881" r:id="rId500"/>
    <p:sldId id="879" r:id="rId501"/>
    <p:sldId id="866" r:id="rId502"/>
    <p:sldId id="878" r:id="rId503"/>
    <p:sldId id="867" r:id="rId504"/>
    <p:sldId id="868" r:id="rId505"/>
    <p:sldId id="870" r:id="rId506"/>
    <p:sldId id="871" r:id="rId507"/>
    <p:sldId id="869" r:id="rId508"/>
    <p:sldId id="1033" r:id="rId509"/>
    <p:sldId id="1021" r:id="rId510"/>
    <p:sldId id="1022" r:id="rId511"/>
    <p:sldId id="1023" r:id="rId512"/>
    <p:sldId id="1024" r:id="rId513"/>
    <p:sldId id="1025" r:id="rId514"/>
    <p:sldId id="1027" r:id="rId515"/>
    <p:sldId id="1028" r:id="rId516"/>
    <p:sldId id="1029" r:id="rId517"/>
    <p:sldId id="1030" r:id="rId518"/>
    <p:sldId id="1032" r:id="rId519"/>
    <p:sldId id="1031" r:id="rId520"/>
    <p:sldId id="885" r:id="rId521"/>
    <p:sldId id="1074" r:id="rId522"/>
    <p:sldId id="976" r:id="rId523"/>
    <p:sldId id="933" r:id="rId524"/>
    <p:sldId id="954" r:id="rId525"/>
    <p:sldId id="788" r:id="rId526"/>
    <p:sldId id="988" r:id="rId527"/>
    <p:sldId id="1026" r:id="rId528"/>
    <p:sldId id="1106" r:id="rId529"/>
    <p:sldId id="858" r:id="rId5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presProps" Target="pres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ableStyles" Target="tableStyle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4780"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9376"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3352" y="1234432"/>
            <a:ext cx="11737304" cy="3276282"/>
          </a:xfrm>
          <a:prstGeom prst="rect">
            <a:avLst/>
          </a:prstGeom>
        </p:spPr>
        <p:txBody>
          <a:bodyPr wrap="square">
            <a:spAutoFit/>
          </a:bodyPr>
          <a:lstStyle/>
          <a:p>
            <a:r>
              <a:rPr lang="en-IN" sz="2000" dirty="0">
                <a:solidFill>
                  <a:schemeClr val="accent6">
                    <a:lumMod val="50000"/>
                  </a:schemeClr>
                </a:solidFill>
                <a:latin typeface="Open Sans"/>
              </a:rPr>
              <a:t>                          </a:t>
            </a:r>
            <a:r>
              <a:rPr lang="en-IN" sz="2000" dirty="0">
                <a:solidFill>
                  <a:schemeClr val="accent4">
                    <a:lumMod val="50000"/>
                  </a:schemeClr>
                </a:solidFill>
                <a:latin typeface="Open Sans"/>
              </a:rPr>
              <a:t>modifiers</a:t>
            </a:r>
            <a:endParaRPr lang="en-US" sz="2000" dirty="0">
              <a:solidFill>
                <a:schemeClr val="accent4">
                  <a:lumMod val="50000"/>
                </a:schemeClr>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1862048"/>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4"/>
            <a:ext cx="8839200" cy="369332"/>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cstate="print"/>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595735"/>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685801"/>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1"/>
            <a:ext cx="8991600" cy="12413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10047"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2366997" y="3475176"/>
            <a:ext cx="7301153" cy="685799"/>
          </a:xfrm>
          <a:prstGeom prst="rect">
            <a:avLst/>
          </a:prstGeom>
        </p:spPr>
      </p:pic>
      <p:pic>
        <p:nvPicPr>
          <p:cNvPr id="10" name="Picture 9"/>
          <p:cNvPicPr>
            <a:picLocks noChangeAspect="1"/>
          </p:cNvPicPr>
          <p:nvPr/>
        </p:nvPicPr>
        <p:blipFill>
          <a:blip r:embed="rId4" cstate="print"/>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2350175"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099"/>
            <a:ext cx="4572000" cy="707886"/>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7190336" y="3772526"/>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524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466814" y="3219654"/>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1618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2556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933434"/>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659467" y="1853976"/>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652649" y="2852936"/>
            <a:ext cx="883920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8" y="1988841"/>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666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869487"/>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3"/>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3527921"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1775520" y="1268105"/>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9"/>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1738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676400" y="1340769"/>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7"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11611"/>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52400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702550"/>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1600200" y="3787677"/>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780929"/>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426212"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600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7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1618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600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33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26216</TotalTime>
  <Words>41994</Words>
  <Application>Microsoft Office PowerPoint</Application>
  <PresentationFormat>Widescreen</PresentationFormat>
  <Paragraphs>4837</Paragraphs>
  <Slides>529</Slides>
  <Notes>13</Notes>
  <HiddenSlides>150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529</vt:i4>
      </vt:variant>
    </vt:vector>
  </HeadingPairs>
  <TitlesOfParts>
    <vt:vector size="565"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5187</cp:revision>
  <dcterms:created xsi:type="dcterms:W3CDTF">2015-10-09T06:09:34Z</dcterms:created>
  <dcterms:modified xsi:type="dcterms:W3CDTF">2020-05-03T14:27:50Z</dcterms:modified>
</cp:coreProperties>
</file>